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1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5" r:id="rId15"/>
    <p:sldId id="842" r:id="rId16"/>
    <p:sldId id="263" r:id="rId17"/>
    <p:sldId id="843" r:id="rId18"/>
    <p:sldId id="846" r:id="rId19"/>
    <p:sldId id="847" r:id="rId20"/>
    <p:sldId id="264" r:id="rId21"/>
    <p:sldId id="265" r:id="rId22"/>
    <p:sldId id="266" r:id="rId23"/>
    <p:sldId id="271" r:id="rId24"/>
    <p:sldId id="290" r:id="rId25"/>
    <p:sldId id="281" r:id="rId26"/>
    <p:sldId id="272" r:id="rId27"/>
    <p:sldId id="273" r:id="rId28"/>
    <p:sldId id="274" r:id="rId29"/>
    <p:sldId id="275" r:id="rId30"/>
    <p:sldId id="277" r:id="rId31"/>
    <p:sldId id="280" r:id="rId32"/>
    <p:sldId id="282" r:id="rId33"/>
    <p:sldId id="285" r:id="rId34"/>
    <p:sldId id="286" r:id="rId35"/>
    <p:sldId id="287" r:id="rId36"/>
    <p:sldId id="288" r:id="rId37"/>
    <p:sldId id="260" r:id="rId38"/>
    <p:sldId id="844" r:id="rId39"/>
    <p:sldId id="257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omic Sans MS" panose="030F0702030302020204" pitchFamily="66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Vodafone Rg" panose="020B0604020202020204" charset="0"/>
      <p:regular r:id="rId58"/>
      <p:bold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1" d="100"/>
          <a:sy n="111" d="100"/>
        </p:scale>
        <p:origin x="1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EFAE99BF-13DE-4673-A138-8B2F696035FA}"/>
    <pc:docChg chg="addSld modSld">
      <pc:chgData name="Csatari, Gergely (Nokia - FI/Espoo)" userId="f5bffca3-77e4-4f86-ab35-a6eae4fbf322" providerId="ADAL" clId="{EFAE99BF-13DE-4673-A138-8B2F696035FA}" dt="2020-04-02T09:39:53.746" v="0"/>
      <pc:docMkLst>
        <pc:docMk/>
      </pc:docMkLst>
      <pc:sldChg chg="add">
        <pc:chgData name="Csatari, Gergely (Nokia - FI/Espoo)" userId="f5bffca3-77e4-4f86-ab35-a6eae4fbf322" providerId="ADAL" clId="{EFAE99BF-13DE-4673-A138-8B2F696035FA}" dt="2020-04-02T09:39:53.746" v="0"/>
        <pc:sldMkLst>
          <pc:docMk/>
          <pc:sldMk cId="1596328707" sldId="846"/>
        </pc:sldMkLst>
      </pc:sldChg>
      <pc:sldChg chg="add">
        <pc:chgData name="Csatari, Gergely (Nokia - FI/Espoo)" userId="f5bffca3-77e4-4f86-ab35-a6eae4fbf322" providerId="ADAL" clId="{EFAE99BF-13DE-4673-A138-8B2F696035FA}" dt="2020-04-02T09:39:53.746" v="0"/>
        <pc:sldMkLst>
          <pc:docMk/>
          <pc:sldMk cId="734371234" sldId="8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02/04/2020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02/04/2020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software layers (Figure 5-1)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Host Operating System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Virtualisation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Infrastructure Layer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(Hypervisor or container based virtualization technology)</a:t>
            </a:r>
            <a:endParaRPr lang="hu-H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328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749464" y="1797475"/>
            <a:ext cx="797730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Workload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Virtual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Management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Virtual resources (Figure 5-2)</a:t>
            </a:r>
          </a:p>
        </p:txBody>
      </p:sp>
    </p:spTree>
    <p:extLst>
      <p:ext uri="{BB962C8B-B14F-4D97-AF65-F5344CB8AC3E}">
        <p14:creationId xmlns:p14="http://schemas.microsoft.com/office/powerpoint/2010/main" val="73437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purl.org/dc/terms/"/>
    <ds:schemaRef ds:uri="3ff68e1f-d7e3-4b4f-a3e0-07f53f4abd0b"/>
    <ds:schemaRef ds:uri="http://schemas.microsoft.com/office/infopath/2007/PartnerControls"/>
    <ds:schemaRef ds:uri="http://schemas.microsoft.com/office/2006/documentManagement/types"/>
    <ds:schemaRef ds:uri="12bbbc51-f7e9-481b-afc6-59484cfedc35"/>
    <ds:schemaRef ds:uri="http://schemas.microsoft.com/office/2006/metadata/properties"/>
    <ds:schemaRef ds:uri="http://purl.org/dc/elements/1.1/"/>
    <ds:schemaRef ds:uri="71c5aaf6-e6ce-465b-b873-5148d2a4c10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</TotalTime>
  <Words>2724</Words>
  <Application>Microsoft Office PowerPoint</Application>
  <PresentationFormat>Widescreen</PresentationFormat>
  <Paragraphs>977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Calibri</vt:lpstr>
      <vt:lpstr>Times New Roman</vt:lpstr>
      <vt:lpstr>Courier New</vt:lpstr>
      <vt:lpstr>Tahoma</vt:lpstr>
      <vt:lpstr>Comic Sans MS</vt:lpstr>
      <vt:lpstr>Century Gothic</vt:lpstr>
      <vt:lpstr>Arial</vt:lpstr>
      <vt:lpstr>Vodafone Rg</vt:lpstr>
      <vt:lpstr>Wingdings 3</vt:lpstr>
      <vt:lpstr>Calibri Light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2020-04-02T09:40:11Z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